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59" r:id="rId10"/>
    <p:sldId id="262" r:id="rId11"/>
    <p:sldId id="261" r:id="rId12"/>
    <p:sldId id="260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3A2A-052F-40E7-BA1F-9D7F29635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8F22E-1D72-43D0-9055-FCFB4CF91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A6FD0-4488-4E68-92DE-E4DC0BE5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DFFC-0AC3-4E94-8B99-6A9E9DE1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F200E-4A56-44D6-86D5-DBC08F4B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BEC7-BA95-4A7D-BB2A-95700445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3C474-A222-4570-9EB9-E7AADACEE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A7EEE-8F5F-46C2-B655-EB78D2EC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5EB98-64B9-4808-8368-21B5A315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7F27-6AC8-4B38-A72A-405ADE07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B253F5-C16C-458F-920A-123DAB7CD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F46D1-6E2B-48B2-91A3-257839BB8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ECC2B-6458-46DE-AA72-D1FABE89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A1DF8-CADB-453B-AD1C-43C35B6D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943BB-7070-4358-B7D7-DCEB5D56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C6F4-CAB2-4FB9-9B59-FD24B559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52B21-AC46-46B2-A9E5-D3FDDE755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8D15-D449-4B02-B4D6-903B6FDD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F2D7C-C419-4F53-AE28-084A50DE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D51F-1F4B-42E4-8EFD-208A0355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8F46-7154-4ABB-B0A1-FC9FEF6C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DA5AE-987A-4357-A6AB-7A51BCCEE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297CA-DB1B-47C8-A348-09DACC1B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389E-5D58-4CBA-A6AF-F89CB201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E0586-0F26-4C34-BBF1-4260F336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011-FBE8-4D83-A4A2-8C9816C4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F15F-9CEE-4847-9C82-57C1F75C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5315B-37ED-4197-93C2-1DC342D4F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C2CB5-365E-41C0-92DB-73037F2E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AE6FF-C062-4F37-B30E-C38B7644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BDB87-3C43-4DE6-AE56-63850C2A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0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FA76-7920-41C6-AB0D-F3AA3677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ACF0F-E79C-4BBA-8C3E-386415B1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746E6-69A0-4D04-B86D-2BC47629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3AD1B-9917-4F35-A415-9E7B23896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F1685-DEA2-4C8F-AE15-E1A2E8E1A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95E05-78FD-4A74-804C-1E82AE11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72461-A0F8-4E1D-A2F0-038EF0B9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CC21D-8416-4425-B666-846CFD62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8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26C9-3C3B-4D69-B69F-91287DF4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DE9A2-2A67-417F-9EF6-2650F3E7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C152-97BA-43CD-A6C8-C96F9FC0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A6AF3-73A7-4232-BF0E-A156444A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A9735-6FC3-4066-B641-5325C10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A162E-CA59-4331-86F1-517D2332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300B6-9216-4C8B-97E7-2B94E35A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3595-E47A-491A-98A8-98F9C9CE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536D-7D4B-43C3-BE92-CABD9292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43BAD-B5B1-471C-8A90-45CDF886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3102E-6EDD-4F7D-9AF5-C87AB963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D968F-0EA8-4035-B685-607E482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BA0F5-DA46-488A-BCEB-9B33C585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6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AABB-7E54-414E-9F53-01080C5C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F2A9D-DAAF-4AA7-BF20-58AF29EFA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D6505-6CB4-4D41-8960-E2FA4BD31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E2786-8459-497D-8909-20986244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77FAA-F1C9-4590-AF5F-BACFF6D6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3CCF-82B8-45B4-8CBA-4E7A175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46977-D743-4AB8-A21C-106C724C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38056-2057-4CE8-8A4A-28906ED4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80CD-07C9-4A49-9C1A-1D7718899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8FC0-5F85-450D-B83F-D2CF9B71E1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4C4B-64FA-43F0-9961-319C17C82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D5FCE-B06C-477F-AC8B-34806129A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4874-13C0-4A98-8DE5-DF832BAC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78FAD-E3C3-4EB8-B8E0-4DC7CBFF2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CA8A1-5F64-4569-8DD3-66F2D45D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NGÀY HỘI BÉ ĐẾN TRƯỜNG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8AE71-9F29-40E4-9582-5C0E75605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24329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750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2559EE-789F-4F25-AF72-989F05FB4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1" b="84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A9030C-3A3B-4713-BEFF-5A9C137D9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5" b="26331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6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18F26D-F445-449D-BC0C-32D8BA946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30939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78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56CEEB-3CCE-4E3F-8BB5-8A8B03183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6" b="303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6690BE-9633-443D-B663-C2D4EE8A0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21652"/>
          <a:stretch/>
        </p:blipFill>
        <p:spPr>
          <a:xfrm>
            <a:off x="811814" y="457200"/>
            <a:ext cx="105683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3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01AD45-EA2E-4148-B5EC-C96A789C3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3" b="7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D8524D-06EC-41F5-A0B0-6950AC499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" b="163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6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4668A7-C1AF-0EFA-E45B-374CCD693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D86487-95D6-F07B-D710-E6CA159D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551488" y="1553578"/>
            <a:ext cx="381416" cy="39318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044" h="4964273">
                <a:moveTo>
                  <a:pt x="2649000" y="326"/>
                </a:moveTo>
                <a:cubicBezTo>
                  <a:pt x="3190766" y="-12684"/>
                  <a:pt x="3631137" y="366356"/>
                  <a:pt x="3964140" y="591130"/>
                </a:cubicBezTo>
                <a:cubicBezTo>
                  <a:pt x="4381335" y="1033016"/>
                  <a:pt x="4495620" y="1155441"/>
                  <a:pt x="4735908" y="1906232"/>
                </a:cubicBezTo>
                <a:cubicBezTo>
                  <a:pt x="4821021" y="2488865"/>
                  <a:pt x="4670370" y="3319588"/>
                  <a:pt x="4451030" y="3809413"/>
                </a:cubicBezTo>
                <a:cubicBezTo>
                  <a:pt x="4231690" y="4299238"/>
                  <a:pt x="3732691" y="4730212"/>
                  <a:pt x="3419865" y="4845181"/>
                </a:cubicBezTo>
                <a:cubicBezTo>
                  <a:pt x="2709019" y="5066246"/>
                  <a:pt x="1638953" y="4965760"/>
                  <a:pt x="1074535" y="4657562"/>
                </a:cubicBezTo>
                <a:cubicBezTo>
                  <a:pt x="510117" y="4349364"/>
                  <a:pt x="145196" y="3625226"/>
                  <a:pt x="33359" y="2995991"/>
                </a:cubicBezTo>
                <a:cubicBezTo>
                  <a:pt x="-94426" y="2318909"/>
                  <a:pt x="156197" y="1305459"/>
                  <a:pt x="592137" y="806182"/>
                </a:cubicBezTo>
                <a:cubicBezTo>
                  <a:pt x="1028077" y="306905"/>
                  <a:pt x="1996327" y="31074"/>
                  <a:pt x="2649000" y="32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0715E74-E09B-FEE8-2361-93B1D6897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024533">
            <a:off x="601441" y="6064350"/>
            <a:ext cx="1531574" cy="583997"/>
          </a:xfrm>
          <a:custGeom>
            <a:avLst/>
            <a:gdLst>
              <a:gd name="connsiteX0" fmla="*/ 136 w 1688483"/>
              <a:gd name="connsiteY0" fmla="*/ 370971 h 643827"/>
              <a:gd name="connsiteX1" fmla="*/ 29796 w 1688483"/>
              <a:gd name="connsiteY1" fmla="*/ 321031 h 643827"/>
              <a:gd name="connsiteX2" fmla="*/ 193494 w 1688483"/>
              <a:gd name="connsiteY2" fmla="*/ 0 h 643827"/>
              <a:gd name="connsiteX3" fmla="*/ 342419 w 1688483"/>
              <a:gd name="connsiteY3" fmla="*/ 41231 h 643827"/>
              <a:gd name="connsiteX4" fmla="*/ 1514785 w 1688483"/>
              <a:gd name="connsiteY4" fmla="*/ 356991 h 643827"/>
              <a:gd name="connsiteX5" fmla="*/ 1546388 w 1688483"/>
              <a:gd name="connsiteY5" fmla="*/ 365855 h 643827"/>
              <a:gd name="connsiteX6" fmla="*/ 1688483 w 1688483"/>
              <a:gd name="connsiteY6" fmla="*/ 643827 h 643827"/>
              <a:gd name="connsiteX7" fmla="*/ 1676562 w 1688483"/>
              <a:gd name="connsiteY7" fmla="*/ 642998 h 643827"/>
              <a:gd name="connsiteX8" fmla="*/ 647542 w 1688483"/>
              <a:gd name="connsiteY8" fmla="*/ 494202 h 643827"/>
              <a:gd name="connsiteX9" fmla="*/ 18901 w 1688483"/>
              <a:gd name="connsiteY9" fmla="*/ 385890 h 643827"/>
              <a:gd name="connsiteX10" fmla="*/ 136 w 1688483"/>
              <a:gd name="connsiteY10" fmla="*/ 370971 h 64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483" h="643827">
                <a:moveTo>
                  <a:pt x="136" y="370971"/>
                </a:moveTo>
                <a:cubicBezTo>
                  <a:pt x="-1089" y="364364"/>
                  <a:pt x="5757" y="351920"/>
                  <a:pt x="29796" y="321031"/>
                </a:cubicBezTo>
                <a:lnTo>
                  <a:pt x="193494" y="0"/>
                </a:lnTo>
                <a:lnTo>
                  <a:pt x="342419" y="41231"/>
                </a:lnTo>
                <a:cubicBezTo>
                  <a:pt x="669643" y="131506"/>
                  <a:pt x="1200274" y="269712"/>
                  <a:pt x="1514785" y="356991"/>
                </a:cubicBezTo>
                <a:lnTo>
                  <a:pt x="1546388" y="365855"/>
                </a:lnTo>
                <a:lnTo>
                  <a:pt x="1688483" y="643827"/>
                </a:lnTo>
                <a:lnTo>
                  <a:pt x="1676562" y="642998"/>
                </a:lnTo>
                <a:cubicBezTo>
                  <a:pt x="1492444" y="628757"/>
                  <a:pt x="846083" y="561989"/>
                  <a:pt x="647542" y="494202"/>
                </a:cubicBezTo>
                <a:cubicBezTo>
                  <a:pt x="388059" y="448142"/>
                  <a:pt x="164605" y="426337"/>
                  <a:pt x="18901" y="385890"/>
                </a:cubicBezTo>
                <a:cubicBezTo>
                  <a:pt x="10657" y="378348"/>
                  <a:pt x="1361" y="377578"/>
                  <a:pt x="136" y="37097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021759-8089-42F3-BF15-3D5E9CFB0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r="-1" b="31545"/>
          <a:stretch/>
        </p:blipFill>
        <p:spPr>
          <a:xfrm>
            <a:off x="1871076" y="10"/>
            <a:ext cx="8758851" cy="6857990"/>
          </a:xfrm>
          <a:custGeom>
            <a:avLst/>
            <a:gdLst/>
            <a:ahLst/>
            <a:cxnLst/>
            <a:rect l="l" t="t" r="r" b="b"/>
            <a:pathLst>
              <a:path w="8758851" h="6858000">
                <a:moveTo>
                  <a:pt x="1569440" y="0"/>
                </a:moveTo>
                <a:lnTo>
                  <a:pt x="7269410" y="0"/>
                </a:lnTo>
                <a:lnTo>
                  <a:pt x="7397000" y="122279"/>
                </a:lnTo>
                <a:cubicBezTo>
                  <a:pt x="7684956" y="409657"/>
                  <a:pt x="7989393" y="775792"/>
                  <a:pt x="8103084" y="923266"/>
                </a:cubicBezTo>
                <a:cubicBezTo>
                  <a:pt x="8447482" y="1232109"/>
                  <a:pt x="8851628" y="3075694"/>
                  <a:pt x="8739895" y="4050265"/>
                </a:cubicBezTo>
                <a:cubicBezTo>
                  <a:pt x="8628162" y="5024835"/>
                  <a:pt x="8133000" y="6212939"/>
                  <a:pt x="7432686" y="6770689"/>
                </a:cubicBezTo>
                <a:cubicBezTo>
                  <a:pt x="7424855" y="6776635"/>
                  <a:pt x="7394377" y="6798437"/>
                  <a:pt x="7349745" y="6830147"/>
                </a:cubicBezTo>
                <a:lnTo>
                  <a:pt x="7310490" y="6858000"/>
                </a:lnTo>
                <a:lnTo>
                  <a:pt x="1443025" y="6858000"/>
                </a:lnTo>
                <a:lnTo>
                  <a:pt x="1157316" y="6707473"/>
                </a:lnTo>
                <a:cubicBezTo>
                  <a:pt x="503653" y="6004374"/>
                  <a:pt x="273812" y="4974051"/>
                  <a:pt x="0" y="4039924"/>
                </a:cubicBezTo>
                <a:cubicBezTo>
                  <a:pt x="37464" y="2728801"/>
                  <a:pt x="467988" y="1030256"/>
                  <a:pt x="848551" y="619481"/>
                </a:cubicBezTo>
                <a:cubicBezTo>
                  <a:pt x="996479" y="463520"/>
                  <a:pt x="1221009" y="261562"/>
                  <a:pt x="1494925" y="53664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165BFA-E66E-63B6-EB60-90C08779F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691342" flipH="1">
            <a:off x="10377328" y="-226640"/>
            <a:ext cx="1284318" cy="1937410"/>
          </a:xfrm>
          <a:custGeom>
            <a:avLst/>
            <a:gdLst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99666 w 1914334"/>
              <a:gd name="connsiteY28" fmla="*/ 437421 h 2986466"/>
              <a:gd name="connsiteX29" fmla="*/ 685894 w 1914334"/>
              <a:gd name="connsiteY29" fmla="*/ 678417 h 2986466"/>
              <a:gd name="connsiteX30" fmla="*/ 508792 w 1914334"/>
              <a:gd name="connsiteY30" fmla="*/ 1006120 h 2986466"/>
              <a:gd name="connsiteX31" fmla="*/ 511266 w 1914334"/>
              <a:gd name="connsiteY31" fmla="*/ 1050185 h 2986466"/>
              <a:gd name="connsiteX32" fmla="*/ 930004 w 1914334"/>
              <a:gd name="connsiteY32" fmla="*/ 813729 h 2986466"/>
              <a:gd name="connsiteX33" fmla="*/ 1422398 w 1914334"/>
              <a:gd name="connsiteY33" fmla="*/ 701643 h 2986466"/>
              <a:gd name="connsiteX34" fmla="*/ 1435000 w 1914334"/>
              <a:gd name="connsiteY34" fmla="*/ 708733 h 2986466"/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85894 w 1914334"/>
              <a:gd name="connsiteY28" fmla="*/ 678417 h 2986466"/>
              <a:gd name="connsiteX29" fmla="*/ 508792 w 1914334"/>
              <a:gd name="connsiteY29" fmla="*/ 1006120 h 2986466"/>
              <a:gd name="connsiteX30" fmla="*/ 511266 w 1914334"/>
              <a:gd name="connsiteY30" fmla="*/ 1050185 h 2986466"/>
              <a:gd name="connsiteX31" fmla="*/ 930004 w 1914334"/>
              <a:gd name="connsiteY31" fmla="*/ 813729 h 2986466"/>
              <a:gd name="connsiteX32" fmla="*/ 1422398 w 1914334"/>
              <a:gd name="connsiteY32" fmla="*/ 701643 h 2986466"/>
              <a:gd name="connsiteX33" fmla="*/ 1435000 w 1914334"/>
              <a:gd name="connsiteY33" fmla="*/ 708733 h 2986466"/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85894 w 1914334"/>
              <a:gd name="connsiteY28" fmla="*/ 678417 h 2986466"/>
              <a:gd name="connsiteX29" fmla="*/ 508792 w 1914334"/>
              <a:gd name="connsiteY29" fmla="*/ 1006120 h 2986466"/>
              <a:gd name="connsiteX30" fmla="*/ 511266 w 1914334"/>
              <a:gd name="connsiteY30" fmla="*/ 1050185 h 2986466"/>
              <a:gd name="connsiteX31" fmla="*/ 930004 w 1914334"/>
              <a:gd name="connsiteY31" fmla="*/ 813729 h 2986466"/>
              <a:gd name="connsiteX32" fmla="*/ 1422398 w 1914334"/>
              <a:gd name="connsiteY32" fmla="*/ 701643 h 2986466"/>
              <a:gd name="connsiteX33" fmla="*/ 1435000 w 1914334"/>
              <a:gd name="connsiteY33" fmla="*/ 708733 h 2986466"/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85894 w 1914334"/>
              <a:gd name="connsiteY28" fmla="*/ 678417 h 2986466"/>
              <a:gd name="connsiteX29" fmla="*/ 508792 w 1914334"/>
              <a:gd name="connsiteY29" fmla="*/ 1006120 h 2986466"/>
              <a:gd name="connsiteX30" fmla="*/ 511266 w 1914334"/>
              <a:gd name="connsiteY30" fmla="*/ 1050185 h 2986466"/>
              <a:gd name="connsiteX31" fmla="*/ 930004 w 1914334"/>
              <a:gd name="connsiteY31" fmla="*/ 813729 h 2986466"/>
              <a:gd name="connsiteX32" fmla="*/ 1422398 w 1914334"/>
              <a:gd name="connsiteY32" fmla="*/ 701643 h 2986466"/>
              <a:gd name="connsiteX33" fmla="*/ 1435000 w 1914334"/>
              <a:gd name="connsiteY33" fmla="*/ 708733 h 2986466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698410 w 1914334"/>
              <a:gd name="connsiteY5" fmla="*/ 1653421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528062 w 1914334"/>
              <a:gd name="connsiteY4" fmla="*/ 1632245 h 2986134"/>
              <a:gd name="connsiteX5" fmla="*/ 698410 w 1914334"/>
              <a:gd name="connsiteY5" fmla="*/ 1653421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528062 w 1914334"/>
              <a:gd name="connsiteY4" fmla="*/ 1632245 h 2986134"/>
              <a:gd name="connsiteX5" fmla="*/ 698410 w 1914334"/>
              <a:gd name="connsiteY5" fmla="*/ 1653421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73669 w 1953003"/>
              <a:gd name="connsiteY0" fmla="*/ 708401 h 2986134"/>
              <a:gd name="connsiteX1" fmla="*/ 1411076 w 1953003"/>
              <a:gd name="connsiteY1" fmla="*/ 919813 h 2986134"/>
              <a:gd name="connsiteX2" fmla="*/ 1189873 w 1953003"/>
              <a:gd name="connsiteY2" fmla="*/ 1213129 h 2986134"/>
              <a:gd name="connsiteX3" fmla="*/ 908992 w 1953003"/>
              <a:gd name="connsiteY3" fmla="*/ 1450576 h 2986134"/>
              <a:gd name="connsiteX4" fmla="*/ 566731 w 1953003"/>
              <a:gd name="connsiteY4" fmla="*/ 1632245 h 2986134"/>
              <a:gd name="connsiteX5" fmla="*/ 737079 w 1953003"/>
              <a:gd name="connsiteY5" fmla="*/ 1653421 h 2986134"/>
              <a:gd name="connsiteX6" fmla="*/ 1274693 w 1953003"/>
              <a:gd name="connsiteY6" fmla="*/ 1655250 h 2986134"/>
              <a:gd name="connsiteX7" fmla="*/ 1674785 w 1953003"/>
              <a:gd name="connsiteY7" fmla="*/ 1749816 h 2986134"/>
              <a:gd name="connsiteX8" fmla="*/ 1932074 w 1953003"/>
              <a:gd name="connsiteY8" fmla="*/ 1866208 h 2986134"/>
              <a:gd name="connsiteX9" fmla="*/ 1905948 w 1953003"/>
              <a:gd name="connsiteY9" fmla="*/ 1943962 h 2986134"/>
              <a:gd name="connsiteX10" fmla="*/ 1652961 w 1953003"/>
              <a:gd name="connsiteY10" fmla="*/ 2106263 h 2986134"/>
              <a:gd name="connsiteX11" fmla="*/ 1252869 w 1953003"/>
              <a:gd name="connsiteY11" fmla="*/ 2208104 h 2986134"/>
              <a:gd name="connsiteX12" fmla="*/ 935554 w 1953003"/>
              <a:gd name="connsiteY12" fmla="*/ 2195250 h 2986134"/>
              <a:gd name="connsiteX13" fmla="*/ 578462 w 1953003"/>
              <a:gd name="connsiteY13" fmla="*/ 2089164 h 2986134"/>
              <a:gd name="connsiteX14" fmla="*/ 321668 w 1953003"/>
              <a:gd name="connsiteY14" fmla="*/ 1949541 h 2986134"/>
              <a:gd name="connsiteX15" fmla="*/ 291941 w 1953003"/>
              <a:gd name="connsiteY15" fmla="*/ 2002232 h 2986134"/>
              <a:gd name="connsiteX16" fmla="*/ 340903 w 1953003"/>
              <a:gd name="connsiteY16" fmla="*/ 2395326 h 2986134"/>
              <a:gd name="connsiteX17" fmla="*/ 426218 w 1953003"/>
              <a:gd name="connsiteY17" fmla="*/ 2772335 h 2986134"/>
              <a:gd name="connsiteX18" fmla="*/ 465002 w 1953003"/>
              <a:gd name="connsiteY18" fmla="*/ 2891702 h 2986134"/>
              <a:gd name="connsiteX19" fmla="*/ 246582 w 1953003"/>
              <a:gd name="connsiteY19" fmla="*/ 2986134 h 2986134"/>
              <a:gd name="connsiteX20" fmla="*/ 76777 w 1953003"/>
              <a:gd name="connsiteY20" fmla="*/ 2352917 h 2986134"/>
              <a:gd name="connsiteX21" fmla="*/ 131 w 1953003"/>
              <a:gd name="connsiteY21" fmla="*/ 1730652 h 2986134"/>
              <a:gd name="connsiteX22" fmla="*/ 105626 w 1953003"/>
              <a:gd name="connsiteY22" fmla="*/ 904785 h 2986134"/>
              <a:gd name="connsiteX23" fmla="*/ 278097 w 1953003"/>
              <a:gd name="connsiteY23" fmla="*/ 433148 h 2986134"/>
              <a:gd name="connsiteX24" fmla="*/ 443604 w 1953003"/>
              <a:gd name="connsiteY24" fmla="*/ 172515 h 2986134"/>
              <a:gd name="connsiteX25" fmla="*/ 612455 w 1953003"/>
              <a:gd name="connsiteY25" fmla="*/ 0 h 2986134"/>
              <a:gd name="connsiteX26" fmla="*/ 731677 w 1953003"/>
              <a:gd name="connsiteY26" fmla="*/ 332056 h 2986134"/>
              <a:gd name="connsiteX27" fmla="*/ 724563 w 1953003"/>
              <a:gd name="connsiteY27" fmla="*/ 678085 h 2986134"/>
              <a:gd name="connsiteX28" fmla="*/ 547461 w 1953003"/>
              <a:gd name="connsiteY28" fmla="*/ 1005788 h 2986134"/>
              <a:gd name="connsiteX29" fmla="*/ 549935 w 1953003"/>
              <a:gd name="connsiteY29" fmla="*/ 1049853 h 2986134"/>
              <a:gd name="connsiteX30" fmla="*/ 968673 w 1953003"/>
              <a:gd name="connsiteY30" fmla="*/ 813397 h 2986134"/>
              <a:gd name="connsiteX31" fmla="*/ 1461067 w 1953003"/>
              <a:gd name="connsiteY31" fmla="*/ 701311 h 2986134"/>
              <a:gd name="connsiteX32" fmla="*/ 1473669 w 1953003"/>
              <a:gd name="connsiteY32" fmla="*/ 708401 h 2986134"/>
              <a:gd name="connsiteX0" fmla="*/ 1473951 w 1953285"/>
              <a:gd name="connsiteY0" fmla="*/ 708401 h 2986134"/>
              <a:gd name="connsiteX1" fmla="*/ 1411358 w 1953285"/>
              <a:gd name="connsiteY1" fmla="*/ 919813 h 2986134"/>
              <a:gd name="connsiteX2" fmla="*/ 1190155 w 1953285"/>
              <a:gd name="connsiteY2" fmla="*/ 1213129 h 2986134"/>
              <a:gd name="connsiteX3" fmla="*/ 909274 w 1953285"/>
              <a:gd name="connsiteY3" fmla="*/ 1450576 h 2986134"/>
              <a:gd name="connsiteX4" fmla="*/ 567013 w 1953285"/>
              <a:gd name="connsiteY4" fmla="*/ 1632245 h 2986134"/>
              <a:gd name="connsiteX5" fmla="*/ 737361 w 1953285"/>
              <a:gd name="connsiteY5" fmla="*/ 1653421 h 2986134"/>
              <a:gd name="connsiteX6" fmla="*/ 1274975 w 1953285"/>
              <a:gd name="connsiteY6" fmla="*/ 1655250 h 2986134"/>
              <a:gd name="connsiteX7" fmla="*/ 1675067 w 1953285"/>
              <a:gd name="connsiteY7" fmla="*/ 1749816 h 2986134"/>
              <a:gd name="connsiteX8" fmla="*/ 1932356 w 1953285"/>
              <a:gd name="connsiteY8" fmla="*/ 1866208 h 2986134"/>
              <a:gd name="connsiteX9" fmla="*/ 1906230 w 1953285"/>
              <a:gd name="connsiteY9" fmla="*/ 1943962 h 2986134"/>
              <a:gd name="connsiteX10" fmla="*/ 1653243 w 1953285"/>
              <a:gd name="connsiteY10" fmla="*/ 2106263 h 2986134"/>
              <a:gd name="connsiteX11" fmla="*/ 1253151 w 1953285"/>
              <a:gd name="connsiteY11" fmla="*/ 2208104 h 2986134"/>
              <a:gd name="connsiteX12" fmla="*/ 935836 w 1953285"/>
              <a:gd name="connsiteY12" fmla="*/ 2195250 h 2986134"/>
              <a:gd name="connsiteX13" fmla="*/ 578744 w 1953285"/>
              <a:gd name="connsiteY13" fmla="*/ 2089164 h 2986134"/>
              <a:gd name="connsiteX14" fmla="*/ 321950 w 1953285"/>
              <a:gd name="connsiteY14" fmla="*/ 1949541 h 2986134"/>
              <a:gd name="connsiteX15" fmla="*/ 292223 w 1953285"/>
              <a:gd name="connsiteY15" fmla="*/ 2002232 h 2986134"/>
              <a:gd name="connsiteX16" fmla="*/ 341185 w 1953285"/>
              <a:gd name="connsiteY16" fmla="*/ 2395326 h 2986134"/>
              <a:gd name="connsiteX17" fmla="*/ 426500 w 1953285"/>
              <a:gd name="connsiteY17" fmla="*/ 2772335 h 2986134"/>
              <a:gd name="connsiteX18" fmla="*/ 465284 w 1953285"/>
              <a:gd name="connsiteY18" fmla="*/ 2891702 h 2986134"/>
              <a:gd name="connsiteX19" fmla="*/ 246864 w 1953285"/>
              <a:gd name="connsiteY19" fmla="*/ 2986134 h 2986134"/>
              <a:gd name="connsiteX20" fmla="*/ 48349 w 1953285"/>
              <a:gd name="connsiteY20" fmla="*/ 2358824 h 2986134"/>
              <a:gd name="connsiteX21" fmla="*/ 413 w 1953285"/>
              <a:gd name="connsiteY21" fmla="*/ 1730652 h 2986134"/>
              <a:gd name="connsiteX22" fmla="*/ 105908 w 1953285"/>
              <a:gd name="connsiteY22" fmla="*/ 904785 h 2986134"/>
              <a:gd name="connsiteX23" fmla="*/ 278379 w 1953285"/>
              <a:gd name="connsiteY23" fmla="*/ 433148 h 2986134"/>
              <a:gd name="connsiteX24" fmla="*/ 443886 w 1953285"/>
              <a:gd name="connsiteY24" fmla="*/ 172515 h 2986134"/>
              <a:gd name="connsiteX25" fmla="*/ 612737 w 1953285"/>
              <a:gd name="connsiteY25" fmla="*/ 0 h 2986134"/>
              <a:gd name="connsiteX26" fmla="*/ 731959 w 1953285"/>
              <a:gd name="connsiteY26" fmla="*/ 332056 h 2986134"/>
              <a:gd name="connsiteX27" fmla="*/ 724845 w 1953285"/>
              <a:gd name="connsiteY27" fmla="*/ 678085 h 2986134"/>
              <a:gd name="connsiteX28" fmla="*/ 547743 w 1953285"/>
              <a:gd name="connsiteY28" fmla="*/ 1005788 h 2986134"/>
              <a:gd name="connsiteX29" fmla="*/ 550217 w 1953285"/>
              <a:gd name="connsiteY29" fmla="*/ 1049853 h 2986134"/>
              <a:gd name="connsiteX30" fmla="*/ 968955 w 1953285"/>
              <a:gd name="connsiteY30" fmla="*/ 813397 h 2986134"/>
              <a:gd name="connsiteX31" fmla="*/ 1461349 w 1953285"/>
              <a:gd name="connsiteY31" fmla="*/ 701311 h 2986134"/>
              <a:gd name="connsiteX32" fmla="*/ 1473951 w 1953285"/>
              <a:gd name="connsiteY32" fmla="*/ 708401 h 2986134"/>
              <a:gd name="connsiteX0" fmla="*/ 1473856 w 1953190"/>
              <a:gd name="connsiteY0" fmla="*/ 708401 h 2991508"/>
              <a:gd name="connsiteX1" fmla="*/ 1411263 w 1953190"/>
              <a:gd name="connsiteY1" fmla="*/ 919813 h 2991508"/>
              <a:gd name="connsiteX2" fmla="*/ 1190060 w 1953190"/>
              <a:gd name="connsiteY2" fmla="*/ 1213129 h 2991508"/>
              <a:gd name="connsiteX3" fmla="*/ 909179 w 1953190"/>
              <a:gd name="connsiteY3" fmla="*/ 1450576 h 2991508"/>
              <a:gd name="connsiteX4" fmla="*/ 566918 w 1953190"/>
              <a:gd name="connsiteY4" fmla="*/ 1632245 h 2991508"/>
              <a:gd name="connsiteX5" fmla="*/ 737266 w 1953190"/>
              <a:gd name="connsiteY5" fmla="*/ 1653421 h 2991508"/>
              <a:gd name="connsiteX6" fmla="*/ 1274880 w 1953190"/>
              <a:gd name="connsiteY6" fmla="*/ 1655250 h 2991508"/>
              <a:gd name="connsiteX7" fmla="*/ 1674972 w 1953190"/>
              <a:gd name="connsiteY7" fmla="*/ 1749816 h 2991508"/>
              <a:gd name="connsiteX8" fmla="*/ 1932261 w 1953190"/>
              <a:gd name="connsiteY8" fmla="*/ 1866208 h 2991508"/>
              <a:gd name="connsiteX9" fmla="*/ 1906135 w 1953190"/>
              <a:gd name="connsiteY9" fmla="*/ 1943962 h 2991508"/>
              <a:gd name="connsiteX10" fmla="*/ 1653148 w 1953190"/>
              <a:gd name="connsiteY10" fmla="*/ 2106263 h 2991508"/>
              <a:gd name="connsiteX11" fmla="*/ 1253056 w 1953190"/>
              <a:gd name="connsiteY11" fmla="*/ 2208104 h 2991508"/>
              <a:gd name="connsiteX12" fmla="*/ 935741 w 1953190"/>
              <a:gd name="connsiteY12" fmla="*/ 2195250 h 2991508"/>
              <a:gd name="connsiteX13" fmla="*/ 578649 w 1953190"/>
              <a:gd name="connsiteY13" fmla="*/ 2089164 h 2991508"/>
              <a:gd name="connsiteX14" fmla="*/ 321855 w 1953190"/>
              <a:gd name="connsiteY14" fmla="*/ 1949541 h 2991508"/>
              <a:gd name="connsiteX15" fmla="*/ 292128 w 1953190"/>
              <a:gd name="connsiteY15" fmla="*/ 2002232 h 2991508"/>
              <a:gd name="connsiteX16" fmla="*/ 341090 w 1953190"/>
              <a:gd name="connsiteY16" fmla="*/ 2395326 h 2991508"/>
              <a:gd name="connsiteX17" fmla="*/ 426405 w 1953190"/>
              <a:gd name="connsiteY17" fmla="*/ 2772335 h 2991508"/>
              <a:gd name="connsiteX18" fmla="*/ 465189 w 1953190"/>
              <a:gd name="connsiteY18" fmla="*/ 2891702 h 2991508"/>
              <a:gd name="connsiteX19" fmla="*/ 220668 w 1953190"/>
              <a:gd name="connsiteY19" fmla="*/ 2991507 h 2991508"/>
              <a:gd name="connsiteX20" fmla="*/ 48254 w 1953190"/>
              <a:gd name="connsiteY20" fmla="*/ 2358824 h 2991508"/>
              <a:gd name="connsiteX21" fmla="*/ 318 w 1953190"/>
              <a:gd name="connsiteY21" fmla="*/ 1730652 h 2991508"/>
              <a:gd name="connsiteX22" fmla="*/ 105813 w 1953190"/>
              <a:gd name="connsiteY22" fmla="*/ 904785 h 2991508"/>
              <a:gd name="connsiteX23" fmla="*/ 278284 w 1953190"/>
              <a:gd name="connsiteY23" fmla="*/ 433148 h 2991508"/>
              <a:gd name="connsiteX24" fmla="*/ 443791 w 1953190"/>
              <a:gd name="connsiteY24" fmla="*/ 172515 h 2991508"/>
              <a:gd name="connsiteX25" fmla="*/ 612642 w 1953190"/>
              <a:gd name="connsiteY25" fmla="*/ 0 h 2991508"/>
              <a:gd name="connsiteX26" fmla="*/ 731864 w 1953190"/>
              <a:gd name="connsiteY26" fmla="*/ 332056 h 2991508"/>
              <a:gd name="connsiteX27" fmla="*/ 724750 w 1953190"/>
              <a:gd name="connsiteY27" fmla="*/ 678085 h 2991508"/>
              <a:gd name="connsiteX28" fmla="*/ 547648 w 1953190"/>
              <a:gd name="connsiteY28" fmla="*/ 1005788 h 2991508"/>
              <a:gd name="connsiteX29" fmla="*/ 550122 w 1953190"/>
              <a:gd name="connsiteY29" fmla="*/ 1049853 h 2991508"/>
              <a:gd name="connsiteX30" fmla="*/ 968860 w 1953190"/>
              <a:gd name="connsiteY30" fmla="*/ 813397 h 2991508"/>
              <a:gd name="connsiteX31" fmla="*/ 1461254 w 1953190"/>
              <a:gd name="connsiteY31" fmla="*/ 701311 h 2991508"/>
              <a:gd name="connsiteX32" fmla="*/ 1473856 w 1953190"/>
              <a:gd name="connsiteY32" fmla="*/ 708401 h 2991508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56229 w 1983014"/>
              <a:gd name="connsiteY17" fmla="*/ 2772335 h 2991507"/>
              <a:gd name="connsiteX18" fmla="*/ 495013 w 1983014"/>
              <a:gd name="connsiteY18" fmla="*/ 2891702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35637 w 1983014"/>
              <a:gd name="connsiteY22" fmla="*/ 904785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56229 w 1983014"/>
              <a:gd name="connsiteY17" fmla="*/ 2772335 h 2991507"/>
              <a:gd name="connsiteX18" fmla="*/ 495013 w 1983014"/>
              <a:gd name="connsiteY18" fmla="*/ 2891702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56229 w 1983014"/>
              <a:gd name="connsiteY17" fmla="*/ 2772335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96789 w 1983014"/>
              <a:gd name="connsiteY16" fmla="*/ 2349194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42833 w 1983014"/>
              <a:gd name="connsiteY15" fmla="*/ 1997936 h 2991507"/>
              <a:gd name="connsiteX16" fmla="*/ 396789 w 1983014"/>
              <a:gd name="connsiteY16" fmla="*/ 2349194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42833 w 1983014"/>
              <a:gd name="connsiteY15" fmla="*/ 1997936 h 2991507"/>
              <a:gd name="connsiteX16" fmla="*/ 396789 w 1983014"/>
              <a:gd name="connsiteY16" fmla="*/ 2349194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750 w 1983084"/>
              <a:gd name="connsiteY0" fmla="*/ 708401 h 2991507"/>
              <a:gd name="connsiteX1" fmla="*/ 1441157 w 1983084"/>
              <a:gd name="connsiteY1" fmla="*/ 919813 h 2991507"/>
              <a:gd name="connsiteX2" fmla="*/ 1219954 w 1983084"/>
              <a:gd name="connsiteY2" fmla="*/ 1213129 h 2991507"/>
              <a:gd name="connsiteX3" fmla="*/ 939073 w 1983084"/>
              <a:gd name="connsiteY3" fmla="*/ 1450576 h 2991507"/>
              <a:gd name="connsiteX4" fmla="*/ 596812 w 1983084"/>
              <a:gd name="connsiteY4" fmla="*/ 1632245 h 2991507"/>
              <a:gd name="connsiteX5" fmla="*/ 767160 w 1983084"/>
              <a:gd name="connsiteY5" fmla="*/ 1653421 h 2991507"/>
              <a:gd name="connsiteX6" fmla="*/ 1304774 w 1983084"/>
              <a:gd name="connsiteY6" fmla="*/ 1655250 h 2991507"/>
              <a:gd name="connsiteX7" fmla="*/ 1704866 w 1983084"/>
              <a:gd name="connsiteY7" fmla="*/ 1749816 h 2991507"/>
              <a:gd name="connsiteX8" fmla="*/ 1962155 w 1983084"/>
              <a:gd name="connsiteY8" fmla="*/ 1866208 h 2991507"/>
              <a:gd name="connsiteX9" fmla="*/ 1936029 w 1983084"/>
              <a:gd name="connsiteY9" fmla="*/ 1943962 h 2991507"/>
              <a:gd name="connsiteX10" fmla="*/ 1683042 w 1983084"/>
              <a:gd name="connsiteY10" fmla="*/ 2106263 h 2991507"/>
              <a:gd name="connsiteX11" fmla="*/ 1282950 w 1983084"/>
              <a:gd name="connsiteY11" fmla="*/ 2208104 h 2991507"/>
              <a:gd name="connsiteX12" fmla="*/ 965635 w 1983084"/>
              <a:gd name="connsiteY12" fmla="*/ 2195250 h 2991507"/>
              <a:gd name="connsiteX13" fmla="*/ 608543 w 1983084"/>
              <a:gd name="connsiteY13" fmla="*/ 2089164 h 2991507"/>
              <a:gd name="connsiteX14" fmla="*/ 351749 w 1983084"/>
              <a:gd name="connsiteY14" fmla="*/ 1949541 h 2991507"/>
              <a:gd name="connsiteX15" fmla="*/ 342903 w 1983084"/>
              <a:gd name="connsiteY15" fmla="*/ 1997936 h 2991507"/>
              <a:gd name="connsiteX16" fmla="*/ 396859 w 1983084"/>
              <a:gd name="connsiteY16" fmla="*/ 2349194 h 2991507"/>
              <a:gd name="connsiteX17" fmla="*/ 489005 w 1983084"/>
              <a:gd name="connsiteY17" fmla="*/ 2732957 h 2991507"/>
              <a:gd name="connsiteX18" fmla="*/ 553043 w 1983084"/>
              <a:gd name="connsiteY18" fmla="*/ 2882494 h 2991507"/>
              <a:gd name="connsiteX19" fmla="*/ 250562 w 1983084"/>
              <a:gd name="connsiteY19" fmla="*/ 2991507 h 2991507"/>
              <a:gd name="connsiteX20" fmla="*/ 63305 w 1983084"/>
              <a:gd name="connsiteY20" fmla="*/ 2363639 h 2991507"/>
              <a:gd name="connsiteX21" fmla="*/ 199 w 1983084"/>
              <a:gd name="connsiteY21" fmla="*/ 1690577 h 2991507"/>
              <a:gd name="connsiteX22" fmla="*/ 120046 w 1983084"/>
              <a:gd name="connsiteY22" fmla="*/ 908009 h 2991507"/>
              <a:gd name="connsiteX23" fmla="*/ 308178 w 1983084"/>
              <a:gd name="connsiteY23" fmla="*/ 433148 h 2991507"/>
              <a:gd name="connsiteX24" fmla="*/ 473685 w 1983084"/>
              <a:gd name="connsiteY24" fmla="*/ 172515 h 2991507"/>
              <a:gd name="connsiteX25" fmla="*/ 642536 w 1983084"/>
              <a:gd name="connsiteY25" fmla="*/ 0 h 2991507"/>
              <a:gd name="connsiteX26" fmla="*/ 761758 w 1983084"/>
              <a:gd name="connsiteY26" fmla="*/ 332056 h 2991507"/>
              <a:gd name="connsiteX27" fmla="*/ 754644 w 1983084"/>
              <a:gd name="connsiteY27" fmla="*/ 678085 h 2991507"/>
              <a:gd name="connsiteX28" fmla="*/ 577542 w 1983084"/>
              <a:gd name="connsiteY28" fmla="*/ 1005788 h 2991507"/>
              <a:gd name="connsiteX29" fmla="*/ 580016 w 1983084"/>
              <a:gd name="connsiteY29" fmla="*/ 1049853 h 2991507"/>
              <a:gd name="connsiteX30" fmla="*/ 998754 w 1983084"/>
              <a:gd name="connsiteY30" fmla="*/ 813397 h 2991507"/>
              <a:gd name="connsiteX31" fmla="*/ 1491148 w 1983084"/>
              <a:gd name="connsiteY31" fmla="*/ 701311 h 2991507"/>
              <a:gd name="connsiteX32" fmla="*/ 1503750 w 1983084"/>
              <a:gd name="connsiteY32" fmla="*/ 708401 h 2991507"/>
              <a:gd name="connsiteX0" fmla="*/ 1503751 w 1983085"/>
              <a:gd name="connsiteY0" fmla="*/ 708401 h 2991507"/>
              <a:gd name="connsiteX1" fmla="*/ 1441158 w 1983085"/>
              <a:gd name="connsiteY1" fmla="*/ 919813 h 2991507"/>
              <a:gd name="connsiteX2" fmla="*/ 1219955 w 1983085"/>
              <a:gd name="connsiteY2" fmla="*/ 1213129 h 2991507"/>
              <a:gd name="connsiteX3" fmla="*/ 939074 w 1983085"/>
              <a:gd name="connsiteY3" fmla="*/ 1450576 h 2991507"/>
              <a:gd name="connsiteX4" fmla="*/ 596813 w 1983085"/>
              <a:gd name="connsiteY4" fmla="*/ 1632245 h 2991507"/>
              <a:gd name="connsiteX5" fmla="*/ 767161 w 1983085"/>
              <a:gd name="connsiteY5" fmla="*/ 1653421 h 2991507"/>
              <a:gd name="connsiteX6" fmla="*/ 1304775 w 1983085"/>
              <a:gd name="connsiteY6" fmla="*/ 1655250 h 2991507"/>
              <a:gd name="connsiteX7" fmla="*/ 1704867 w 1983085"/>
              <a:gd name="connsiteY7" fmla="*/ 1749816 h 2991507"/>
              <a:gd name="connsiteX8" fmla="*/ 1962156 w 1983085"/>
              <a:gd name="connsiteY8" fmla="*/ 1866208 h 2991507"/>
              <a:gd name="connsiteX9" fmla="*/ 1936030 w 1983085"/>
              <a:gd name="connsiteY9" fmla="*/ 1943962 h 2991507"/>
              <a:gd name="connsiteX10" fmla="*/ 1683043 w 1983085"/>
              <a:gd name="connsiteY10" fmla="*/ 2106263 h 2991507"/>
              <a:gd name="connsiteX11" fmla="*/ 1282951 w 1983085"/>
              <a:gd name="connsiteY11" fmla="*/ 2208104 h 2991507"/>
              <a:gd name="connsiteX12" fmla="*/ 965636 w 1983085"/>
              <a:gd name="connsiteY12" fmla="*/ 2195250 h 2991507"/>
              <a:gd name="connsiteX13" fmla="*/ 608544 w 1983085"/>
              <a:gd name="connsiteY13" fmla="*/ 2089164 h 2991507"/>
              <a:gd name="connsiteX14" fmla="*/ 351750 w 1983085"/>
              <a:gd name="connsiteY14" fmla="*/ 1949541 h 2991507"/>
              <a:gd name="connsiteX15" fmla="*/ 342904 w 1983085"/>
              <a:gd name="connsiteY15" fmla="*/ 1997936 h 2991507"/>
              <a:gd name="connsiteX16" fmla="*/ 396860 w 1983085"/>
              <a:gd name="connsiteY16" fmla="*/ 2349194 h 2991507"/>
              <a:gd name="connsiteX17" fmla="*/ 509109 w 1983085"/>
              <a:gd name="connsiteY17" fmla="*/ 2762247 h 2991507"/>
              <a:gd name="connsiteX18" fmla="*/ 553044 w 1983085"/>
              <a:gd name="connsiteY18" fmla="*/ 2882494 h 2991507"/>
              <a:gd name="connsiteX19" fmla="*/ 250563 w 1983085"/>
              <a:gd name="connsiteY19" fmla="*/ 2991507 h 2991507"/>
              <a:gd name="connsiteX20" fmla="*/ 63306 w 1983085"/>
              <a:gd name="connsiteY20" fmla="*/ 2363639 h 2991507"/>
              <a:gd name="connsiteX21" fmla="*/ 200 w 1983085"/>
              <a:gd name="connsiteY21" fmla="*/ 1690577 h 2991507"/>
              <a:gd name="connsiteX22" fmla="*/ 120047 w 1983085"/>
              <a:gd name="connsiteY22" fmla="*/ 908009 h 2991507"/>
              <a:gd name="connsiteX23" fmla="*/ 308179 w 1983085"/>
              <a:gd name="connsiteY23" fmla="*/ 433148 h 2991507"/>
              <a:gd name="connsiteX24" fmla="*/ 473686 w 1983085"/>
              <a:gd name="connsiteY24" fmla="*/ 172515 h 2991507"/>
              <a:gd name="connsiteX25" fmla="*/ 642537 w 1983085"/>
              <a:gd name="connsiteY25" fmla="*/ 0 h 2991507"/>
              <a:gd name="connsiteX26" fmla="*/ 761759 w 1983085"/>
              <a:gd name="connsiteY26" fmla="*/ 332056 h 2991507"/>
              <a:gd name="connsiteX27" fmla="*/ 754645 w 1983085"/>
              <a:gd name="connsiteY27" fmla="*/ 678085 h 2991507"/>
              <a:gd name="connsiteX28" fmla="*/ 577543 w 1983085"/>
              <a:gd name="connsiteY28" fmla="*/ 1005788 h 2991507"/>
              <a:gd name="connsiteX29" fmla="*/ 580017 w 1983085"/>
              <a:gd name="connsiteY29" fmla="*/ 1049853 h 2991507"/>
              <a:gd name="connsiteX30" fmla="*/ 998755 w 1983085"/>
              <a:gd name="connsiteY30" fmla="*/ 813397 h 2991507"/>
              <a:gd name="connsiteX31" fmla="*/ 1491149 w 1983085"/>
              <a:gd name="connsiteY31" fmla="*/ 701311 h 2991507"/>
              <a:gd name="connsiteX32" fmla="*/ 1503751 w 1983085"/>
              <a:gd name="connsiteY32" fmla="*/ 708401 h 299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3085" h="2991507">
                <a:moveTo>
                  <a:pt x="1503751" y="708401"/>
                </a:moveTo>
                <a:cubicBezTo>
                  <a:pt x="1523712" y="737061"/>
                  <a:pt x="1480707" y="845173"/>
                  <a:pt x="1441158" y="919813"/>
                </a:cubicBezTo>
                <a:cubicBezTo>
                  <a:pt x="1395959" y="1005116"/>
                  <a:pt x="1303636" y="1124669"/>
                  <a:pt x="1219955" y="1213129"/>
                </a:cubicBezTo>
                <a:cubicBezTo>
                  <a:pt x="1136275" y="1301590"/>
                  <a:pt x="1042931" y="1380723"/>
                  <a:pt x="939074" y="1450576"/>
                </a:cubicBezTo>
                <a:cubicBezTo>
                  <a:pt x="835217" y="1520429"/>
                  <a:pt x="606345" y="1620692"/>
                  <a:pt x="596813" y="1632245"/>
                </a:cubicBezTo>
                <a:cubicBezTo>
                  <a:pt x="587281" y="1643798"/>
                  <a:pt x="649167" y="1649587"/>
                  <a:pt x="767161" y="1653421"/>
                </a:cubicBezTo>
                <a:cubicBezTo>
                  <a:pt x="885155" y="1657255"/>
                  <a:pt x="1148491" y="1639184"/>
                  <a:pt x="1304775" y="1655250"/>
                </a:cubicBezTo>
                <a:cubicBezTo>
                  <a:pt x="1461059" y="1671316"/>
                  <a:pt x="1595303" y="1714658"/>
                  <a:pt x="1704867" y="1749816"/>
                </a:cubicBezTo>
                <a:cubicBezTo>
                  <a:pt x="1814430" y="1784976"/>
                  <a:pt x="1923629" y="1833850"/>
                  <a:pt x="1962156" y="1866208"/>
                </a:cubicBezTo>
                <a:cubicBezTo>
                  <a:pt x="2000683" y="1898565"/>
                  <a:pt x="1982548" y="1903952"/>
                  <a:pt x="1936030" y="1943962"/>
                </a:cubicBezTo>
                <a:cubicBezTo>
                  <a:pt x="1889511" y="1983971"/>
                  <a:pt x="1791890" y="2062239"/>
                  <a:pt x="1683043" y="2106263"/>
                </a:cubicBezTo>
                <a:cubicBezTo>
                  <a:pt x="1574197" y="2150286"/>
                  <a:pt x="1402519" y="2193274"/>
                  <a:pt x="1282951" y="2208104"/>
                </a:cubicBezTo>
                <a:cubicBezTo>
                  <a:pt x="1163382" y="2222935"/>
                  <a:pt x="1078036" y="2215074"/>
                  <a:pt x="965636" y="2195250"/>
                </a:cubicBezTo>
                <a:cubicBezTo>
                  <a:pt x="853235" y="2175427"/>
                  <a:pt x="710858" y="2130115"/>
                  <a:pt x="608544" y="2089164"/>
                </a:cubicBezTo>
                <a:cubicBezTo>
                  <a:pt x="506230" y="2048213"/>
                  <a:pt x="368968" y="1961518"/>
                  <a:pt x="351750" y="1949541"/>
                </a:cubicBezTo>
                <a:cubicBezTo>
                  <a:pt x="334532" y="1937564"/>
                  <a:pt x="335386" y="1931327"/>
                  <a:pt x="342904" y="1997936"/>
                </a:cubicBezTo>
                <a:cubicBezTo>
                  <a:pt x="350422" y="2064545"/>
                  <a:pt x="369159" y="2221809"/>
                  <a:pt x="396860" y="2349194"/>
                </a:cubicBezTo>
                <a:cubicBezTo>
                  <a:pt x="424561" y="2476579"/>
                  <a:pt x="467735" y="2639985"/>
                  <a:pt x="509109" y="2762247"/>
                </a:cubicBezTo>
                <a:lnTo>
                  <a:pt x="553044" y="2882494"/>
                </a:lnTo>
                <a:cubicBezTo>
                  <a:pt x="473777" y="2939687"/>
                  <a:pt x="326860" y="2968014"/>
                  <a:pt x="250563" y="2991507"/>
                </a:cubicBezTo>
                <a:cubicBezTo>
                  <a:pt x="170949" y="2783480"/>
                  <a:pt x="105033" y="2580461"/>
                  <a:pt x="63306" y="2363639"/>
                </a:cubicBezTo>
                <a:cubicBezTo>
                  <a:pt x="21579" y="2146817"/>
                  <a:pt x="-2461" y="1929490"/>
                  <a:pt x="200" y="1690577"/>
                </a:cubicBezTo>
                <a:cubicBezTo>
                  <a:pt x="2859" y="1451663"/>
                  <a:pt x="68717" y="1117581"/>
                  <a:pt x="120047" y="908009"/>
                </a:cubicBezTo>
                <a:cubicBezTo>
                  <a:pt x="171377" y="698438"/>
                  <a:pt x="249239" y="555730"/>
                  <a:pt x="308179" y="433148"/>
                </a:cubicBezTo>
                <a:cubicBezTo>
                  <a:pt x="367119" y="310566"/>
                  <a:pt x="414822" y="245163"/>
                  <a:pt x="473686" y="172515"/>
                </a:cubicBezTo>
                <a:cubicBezTo>
                  <a:pt x="525192" y="108949"/>
                  <a:pt x="595112" y="17610"/>
                  <a:pt x="642537" y="0"/>
                </a:cubicBezTo>
                <a:cubicBezTo>
                  <a:pt x="709556" y="115352"/>
                  <a:pt x="737990" y="210065"/>
                  <a:pt x="761759" y="332056"/>
                </a:cubicBezTo>
                <a:cubicBezTo>
                  <a:pt x="780973" y="477891"/>
                  <a:pt x="781276" y="547748"/>
                  <a:pt x="754645" y="678085"/>
                </a:cubicBezTo>
                <a:cubicBezTo>
                  <a:pt x="727497" y="810951"/>
                  <a:pt x="606647" y="943826"/>
                  <a:pt x="577543" y="1005788"/>
                </a:cubicBezTo>
                <a:cubicBezTo>
                  <a:pt x="548438" y="1067749"/>
                  <a:pt x="509816" y="1081918"/>
                  <a:pt x="580017" y="1049853"/>
                </a:cubicBezTo>
                <a:cubicBezTo>
                  <a:pt x="650219" y="1017789"/>
                  <a:pt x="846899" y="871489"/>
                  <a:pt x="998755" y="813397"/>
                </a:cubicBezTo>
                <a:cubicBezTo>
                  <a:pt x="1150609" y="755308"/>
                  <a:pt x="1446228" y="697135"/>
                  <a:pt x="1491149" y="701311"/>
                </a:cubicBezTo>
                <a:cubicBezTo>
                  <a:pt x="1496764" y="701833"/>
                  <a:pt x="1500901" y="704307"/>
                  <a:pt x="1503751" y="70840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A958C4-3098-E1EC-8CB0-92606B59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551484" y="1559793"/>
            <a:ext cx="381416" cy="39318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044" h="4964273">
                <a:moveTo>
                  <a:pt x="2649000" y="326"/>
                </a:moveTo>
                <a:cubicBezTo>
                  <a:pt x="3190766" y="-12684"/>
                  <a:pt x="3631137" y="366356"/>
                  <a:pt x="3964140" y="591130"/>
                </a:cubicBezTo>
                <a:cubicBezTo>
                  <a:pt x="4381335" y="1033016"/>
                  <a:pt x="4495620" y="1155441"/>
                  <a:pt x="4735908" y="1906232"/>
                </a:cubicBezTo>
                <a:cubicBezTo>
                  <a:pt x="4821021" y="2488865"/>
                  <a:pt x="4670370" y="3319588"/>
                  <a:pt x="4451030" y="3809413"/>
                </a:cubicBezTo>
                <a:cubicBezTo>
                  <a:pt x="4231690" y="4299238"/>
                  <a:pt x="3732691" y="4730212"/>
                  <a:pt x="3419865" y="4845181"/>
                </a:cubicBezTo>
                <a:cubicBezTo>
                  <a:pt x="2709019" y="5066246"/>
                  <a:pt x="1638953" y="4965760"/>
                  <a:pt x="1074535" y="4657562"/>
                </a:cubicBezTo>
                <a:cubicBezTo>
                  <a:pt x="510117" y="4349364"/>
                  <a:pt x="145196" y="3625226"/>
                  <a:pt x="33359" y="2995991"/>
                </a:cubicBezTo>
                <a:cubicBezTo>
                  <a:pt x="-94426" y="2318909"/>
                  <a:pt x="156197" y="1305459"/>
                  <a:pt x="592137" y="806182"/>
                </a:cubicBezTo>
                <a:cubicBezTo>
                  <a:pt x="1028077" y="306905"/>
                  <a:pt x="1996327" y="31074"/>
                  <a:pt x="2649000" y="32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97E5D6-4D7F-0F66-888F-1883E7505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775645" y="4073460"/>
            <a:ext cx="435910" cy="426568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54502"/>
              <a:gd name="connsiteY0" fmla="*/ 326 h 4679289"/>
              <a:gd name="connsiteX1" fmla="*/ 3964140 w 4854502"/>
              <a:gd name="connsiteY1" fmla="*/ 591130 h 4679289"/>
              <a:gd name="connsiteX2" fmla="*/ 4735908 w 4854502"/>
              <a:gd name="connsiteY2" fmla="*/ 1906232 h 4679289"/>
              <a:gd name="connsiteX3" fmla="*/ 4451030 w 4854502"/>
              <a:gd name="connsiteY3" fmla="*/ 3809413 h 4679289"/>
              <a:gd name="connsiteX4" fmla="*/ 1074535 w 4854502"/>
              <a:gd name="connsiteY4" fmla="*/ 4657562 h 4679289"/>
              <a:gd name="connsiteX5" fmla="*/ 33359 w 4854502"/>
              <a:gd name="connsiteY5" fmla="*/ 2995991 h 4679289"/>
              <a:gd name="connsiteX6" fmla="*/ 592137 w 4854502"/>
              <a:gd name="connsiteY6" fmla="*/ 806182 h 4679289"/>
              <a:gd name="connsiteX7" fmla="*/ 2649000 w 4854502"/>
              <a:gd name="connsiteY7" fmla="*/ 326 h 4679289"/>
              <a:gd name="connsiteX0" fmla="*/ 2615635 w 4821137"/>
              <a:gd name="connsiteY0" fmla="*/ 326 h 4679289"/>
              <a:gd name="connsiteX1" fmla="*/ 3930775 w 4821137"/>
              <a:gd name="connsiteY1" fmla="*/ 591130 h 4679289"/>
              <a:gd name="connsiteX2" fmla="*/ 4702543 w 4821137"/>
              <a:gd name="connsiteY2" fmla="*/ 1906232 h 4679289"/>
              <a:gd name="connsiteX3" fmla="*/ 4417665 w 4821137"/>
              <a:gd name="connsiteY3" fmla="*/ 3809413 h 4679289"/>
              <a:gd name="connsiteX4" fmla="*/ 1041170 w 4821137"/>
              <a:gd name="connsiteY4" fmla="*/ 4657562 h 4679289"/>
              <a:gd name="connsiteX5" fmla="*/ -6 w 4821137"/>
              <a:gd name="connsiteY5" fmla="*/ 2995991 h 4679289"/>
              <a:gd name="connsiteX6" fmla="*/ 2615635 w 4821137"/>
              <a:gd name="connsiteY6" fmla="*/ 326 h 4679289"/>
              <a:gd name="connsiteX0" fmla="*/ 1273592 w 4821137"/>
              <a:gd name="connsiteY0" fmla="*/ 509 h 4538208"/>
              <a:gd name="connsiteX1" fmla="*/ 3930775 w 4821137"/>
              <a:gd name="connsiteY1" fmla="*/ 450049 h 4538208"/>
              <a:gd name="connsiteX2" fmla="*/ 4702543 w 4821137"/>
              <a:gd name="connsiteY2" fmla="*/ 1765151 h 4538208"/>
              <a:gd name="connsiteX3" fmla="*/ 4417665 w 4821137"/>
              <a:gd name="connsiteY3" fmla="*/ 3668332 h 4538208"/>
              <a:gd name="connsiteX4" fmla="*/ 1041170 w 4821137"/>
              <a:gd name="connsiteY4" fmla="*/ 4516481 h 4538208"/>
              <a:gd name="connsiteX5" fmla="*/ -6 w 4821137"/>
              <a:gd name="connsiteY5" fmla="*/ 2854910 h 4538208"/>
              <a:gd name="connsiteX6" fmla="*/ 1273592 w 4821137"/>
              <a:gd name="connsiteY6" fmla="*/ 509 h 4538208"/>
              <a:gd name="connsiteX0" fmla="*/ 1273592 w 4748056"/>
              <a:gd name="connsiteY0" fmla="*/ 509 h 4616908"/>
              <a:gd name="connsiteX1" fmla="*/ 3930775 w 4748056"/>
              <a:gd name="connsiteY1" fmla="*/ 450049 h 4616908"/>
              <a:gd name="connsiteX2" fmla="*/ 4702543 w 4748056"/>
              <a:gd name="connsiteY2" fmla="*/ 1765151 h 4616908"/>
              <a:gd name="connsiteX3" fmla="*/ 4205529 w 4748056"/>
              <a:gd name="connsiteY3" fmla="*/ 4141576 h 4616908"/>
              <a:gd name="connsiteX4" fmla="*/ 1041170 w 4748056"/>
              <a:gd name="connsiteY4" fmla="*/ 4516481 h 4616908"/>
              <a:gd name="connsiteX5" fmla="*/ -6 w 4748056"/>
              <a:gd name="connsiteY5" fmla="*/ 2854910 h 4616908"/>
              <a:gd name="connsiteX6" fmla="*/ 1273592 w 4748056"/>
              <a:gd name="connsiteY6" fmla="*/ 509 h 4616908"/>
              <a:gd name="connsiteX0" fmla="*/ 1273592 w 4733640"/>
              <a:gd name="connsiteY0" fmla="*/ 509 h 4686390"/>
              <a:gd name="connsiteX1" fmla="*/ 3930775 w 4733640"/>
              <a:gd name="connsiteY1" fmla="*/ 450049 h 4686390"/>
              <a:gd name="connsiteX2" fmla="*/ 4702543 w 4733640"/>
              <a:gd name="connsiteY2" fmla="*/ 1765151 h 4686390"/>
              <a:gd name="connsiteX3" fmla="*/ 4205529 w 4733640"/>
              <a:gd name="connsiteY3" fmla="*/ 4141576 h 4686390"/>
              <a:gd name="connsiteX4" fmla="*/ 1606488 w 4733640"/>
              <a:gd name="connsiteY4" fmla="*/ 4600718 h 4686390"/>
              <a:gd name="connsiteX5" fmla="*/ -6 w 4733640"/>
              <a:gd name="connsiteY5" fmla="*/ 2854910 h 4686390"/>
              <a:gd name="connsiteX6" fmla="*/ 1273592 w 4733640"/>
              <a:gd name="connsiteY6" fmla="*/ 509 h 46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3640" h="4686390">
                <a:moveTo>
                  <a:pt x="1273592" y="509"/>
                </a:moveTo>
                <a:cubicBezTo>
                  <a:pt x="1815358" y="-12501"/>
                  <a:pt x="3597772" y="225275"/>
                  <a:pt x="3930775" y="450049"/>
                </a:cubicBezTo>
                <a:cubicBezTo>
                  <a:pt x="4347970" y="891935"/>
                  <a:pt x="4462255" y="1014360"/>
                  <a:pt x="4702543" y="1765151"/>
                </a:cubicBezTo>
                <a:cubicBezTo>
                  <a:pt x="4787656" y="2347784"/>
                  <a:pt x="4721538" y="3668982"/>
                  <a:pt x="4205529" y="4141576"/>
                </a:cubicBezTo>
                <a:cubicBezTo>
                  <a:pt x="3689520" y="4614170"/>
                  <a:pt x="2307410" y="4815162"/>
                  <a:pt x="1606488" y="4600718"/>
                </a:cubicBezTo>
                <a:cubicBezTo>
                  <a:pt x="905566" y="4386274"/>
                  <a:pt x="111831" y="3484145"/>
                  <a:pt x="-6" y="2854910"/>
                </a:cubicBezTo>
                <a:cubicBezTo>
                  <a:pt x="262405" y="2078704"/>
                  <a:pt x="618462" y="401319"/>
                  <a:pt x="1273592" y="50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554DE5-4EB6-37B0-5592-8BC98C2F4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81" y="4807207"/>
            <a:ext cx="918368" cy="1207049"/>
            <a:chOff x="-78390" y="3121814"/>
            <a:chExt cx="1118491" cy="14700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07B540-B9C5-D9E2-A821-31C426CF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04018" flipH="1" flipV="1">
              <a:off x="-78390" y="3123108"/>
              <a:ext cx="1116483" cy="1468785"/>
            </a:xfrm>
            <a:custGeom>
              <a:avLst/>
              <a:gdLst>
                <a:gd name="connsiteX0" fmla="*/ 956391 w 1116483"/>
                <a:gd name="connsiteY0" fmla="*/ 153 h 1468785"/>
                <a:gd name="connsiteX1" fmla="*/ 1079077 w 1116483"/>
                <a:gd name="connsiteY1" fmla="*/ 602009 h 1468785"/>
                <a:gd name="connsiteX2" fmla="*/ 1116462 w 1116483"/>
                <a:gd name="connsiteY2" fmla="*/ 914073 h 1468785"/>
                <a:gd name="connsiteX3" fmla="*/ 980622 w 1116483"/>
                <a:gd name="connsiteY3" fmla="*/ 1295771 h 1468785"/>
                <a:gd name="connsiteX4" fmla="*/ 687235 w 1116483"/>
                <a:gd name="connsiteY4" fmla="*/ 1454403 h 1468785"/>
                <a:gd name="connsiteX5" fmla="*/ 230877 w 1116483"/>
                <a:gd name="connsiteY5" fmla="*/ 1407013 h 1468785"/>
                <a:gd name="connsiteX6" fmla="*/ 10870 w 1116483"/>
                <a:gd name="connsiteY6" fmla="*/ 974245 h 1468785"/>
                <a:gd name="connsiteX7" fmla="*/ 0 w 1116483"/>
                <a:gd name="connsiteY7" fmla="*/ 928504 h 1468785"/>
                <a:gd name="connsiteX8" fmla="*/ 152769 w 1116483"/>
                <a:gd name="connsiteY8" fmla="*/ 416039 h 1468785"/>
                <a:gd name="connsiteX9" fmla="*/ 283884 w 1116483"/>
                <a:gd name="connsiteY9" fmla="*/ 567386 h 1468785"/>
                <a:gd name="connsiteX10" fmla="*/ 580542 w 1116483"/>
                <a:gd name="connsiteY10" fmla="*/ 965435 h 1468785"/>
                <a:gd name="connsiteX11" fmla="*/ 956391 w 1116483"/>
                <a:gd name="connsiteY11" fmla="*/ 153 h 14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483" h="1468785">
                  <a:moveTo>
                    <a:pt x="956391" y="153"/>
                  </a:moveTo>
                  <a:cubicBezTo>
                    <a:pt x="980866" y="41805"/>
                    <a:pt x="1054729" y="367188"/>
                    <a:pt x="1079077" y="602009"/>
                  </a:cubicBezTo>
                  <a:lnTo>
                    <a:pt x="1116462" y="914073"/>
                  </a:lnTo>
                  <a:cubicBezTo>
                    <a:pt x="1117404" y="1121914"/>
                    <a:pt x="1088329" y="1174644"/>
                    <a:pt x="980622" y="1295771"/>
                  </a:cubicBezTo>
                  <a:cubicBezTo>
                    <a:pt x="915272" y="1377907"/>
                    <a:pt x="812193" y="1435863"/>
                    <a:pt x="687235" y="1454403"/>
                  </a:cubicBezTo>
                  <a:cubicBezTo>
                    <a:pt x="562278" y="1472943"/>
                    <a:pt x="343604" y="1487039"/>
                    <a:pt x="230877" y="1407013"/>
                  </a:cubicBezTo>
                  <a:cubicBezTo>
                    <a:pt x="118149" y="1326987"/>
                    <a:pt x="31964" y="1073797"/>
                    <a:pt x="10870" y="974245"/>
                  </a:cubicBezTo>
                  <a:lnTo>
                    <a:pt x="0" y="928504"/>
                  </a:lnTo>
                  <a:lnTo>
                    <a:pt x="152769" y="416039"/>
                  </a:lnTo>
                  <a:lnTo>
                    <a:pt x="283884" y="567386"/>
                  </a:lnTo>
                  <a:cubicBezTo>
                    <a:pt x="413735" y="726703"/>
                    <a:pt x="469476" y="829713"/>
                    <a:pt x="580542" y="965435"/>
                  </a:cubicBezTo>
                  <a:cubicBezTo>
                    <a:pt x="683140" y="636911"/>
                    <a:pt x="935120" y="-11453"/>
                    <a:pt x="956391" y="15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8D77E2-FC6B-1120-A088-078257E7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04018" flipH="1" flipV="1">
              <a:off x="-76382" y="3121814"/>
              <a:ext cx="1116483" cy="1468785"/>
            </a:xfrm>
            <a:custGeom>
              <a:avLst/>
              <a:gdLst>
                <a:gd name="connsiteX0" fmla="*/ 956391 w 1116483"/>
                <a:gd name="connsiteY0" fmla="*/ 153 h 1468785"/>
                <a:gd name="connsiteX1" fmla="*/ 1079077 w 1116483"/>
                <a:gd name="connsiteY1" fmla="*/ 602009 h 1468785"/>
                <a:gd name="connsiteX2" fmla="*/ 1116462 w 1116483"/>
                <a:gd name="connsiteY2" fmla="*/ 914073 h 1468785"/>
                <a:gd name="connsiteX3" fmla="*/ 980622 w 1116483"/>
                <a:gd name="connsiteY3" fmla="*/ 1295771 h 1468785"/>
                <a:gd name="connsiteX4" fmla="*/ 687235 w 1116483"/>
                <a:gd name="connsiteY4" fmla="*/ 1454403 h 1468785"/>
                <a:gd name="connsiteX5" fmla="*/ 230877 w 1116483"/>
                <a:gd name="connsiteY5" fmla="*/ 1407013 h 1468785"/>
                <a:gd name="connsiteX6" fmla="*/ 10870 w 1116483"/>
                <a:gd name="connsiteY6" fmla="*/ 974245 h 1468785"/>
                <a:gd name="connsiteX7" fmla="*/ 0 w 1116483"/>
                <a:gd name="connsiteY7" fmla="*/ 928504 h 1468785"/>
                <a:gd name="connsiteX8" fmla="*/ 152769 w 1116483"/>
                <a:gd name="connsiteY8" fmla="*/ 416039 h 1468785"/>
                <a:gd name="connsiteX9" fmla="*/ 283884 w 1116483"/>
                <a:gd name="connsiteY9" fmla="*/ 567386 h 1468785"/>
                <a:gd name="connsiteX10" fmla="*/ 580542 w 1116483"/>
                <a:gd name="connsiteY10" fmla="*/ 965435 h 1468785"/>
                <a:gd name="connsiteX11" fmla="*/ 956391 w 1116483"/>
                <a:gd name="connsiteY11" fmla="*/ 153 h 14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483" h="1468785">
                  <a:moveTo>
                    <a:pt x="956391" y="153"/>
                  </a:moveTo>
                  <a:cubicBezTo>
                    <a:pt x="980866" y="41805"/>
                    <a:pt x="1054729" y="367188"/>
                    <a:pt x="1079077" y="602009"/>
                  </a:cubicBezTo>
                  <a:lnTo>
                    <a:pt x="1116462" y="914073"/>
                  </a:lnTo>
                  <a:cubicBezTo>
                    <a:pt x="1117404" y="1121914"/>
                    <a:pt x="1088329" y="1174644"/>
                    <a:pt x="980622" y="1295771"/>
                  </a:cubicBezTo>
                  <a:cubicBezTo>
                    <a:pt x="915272" y="1377907"/>
                    <a:pt x="812193" y="1435863"/>
                    <a:pt x="687235" y="1454403"/>
                  </a:cubicBezTo>
                  <a:cubicBezTo>
                    <a:pt x="562278" y="1472943"/>
                    <a:pt x="343604" y="1487039"/>
                    <a:pt x="230877" y="1407013"/>
                  </a:cubicBezTo>
                  <a:cubicBezTo>
                    <a:pt x="118149" y="1326987"/>
                    <a:pt x="31964" y="1073797"/>
                    <a:pt x="10870" y="974245"/>
                  </a:cubicBezTo>
                  <a:lnTo>
                    <a:pt x="0" y="928504"/>
                  </a:lnTo>
                  <a:lnTo>
                    <a:pt x="152769" y="416039"/>
                  </a:lnTo>
                  <a:lnTo>
                    <a:pt x="283884" y="567386"/>
                  </a:lnTo>
                  <a:cubicBezTo>
                    <a:pt x="413735" y="726703"/>
                    <a:pt x="469476" y="829713"/>
                    <a:pt x="580542" y="965435"/>
                  </a:cubicBezTo>
                  <a:cubicBezTo>
                    <a:pt x="683140" y="636911"/>
                    <a:pt x="935120" y="-11453"/>
                    <a:pt x="956391" y="1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A434C8A-1FE7-78C7-2287-A4551C31C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024533">
            <a:off x="601441" y="6064350"/>
            <a:ext cx="1531574" cy="583997"/>
          </a:xfrm>
          <a:custGeom>
            <a:avLst/>
            <a:gdLst>
              <a:gd name="connsiteX0" fmla="*/ 136 w 1688483"/>
              <a:gd name="connsiteY0" fmla="*/ 370971 h 643827"/>
              <a:gd name="connsiteX1" fmla="*/ 29796 w 1688483"/>
              <a:gd name="connsiteY1" fmla="*/ 321031 h 643827"/>
              <a:gd name="connsiteX2" fmla="*/ 193494 w 1688483"/>
              <a:gd name="connsiteY2" fmla="*/ 0 h 643827"/>
              <a:gd name="connsiteX3" fmla="*/ 342419 w 1688483"/>
              <a:gd name="connsiteY3" fmla="*/ 41231 h 643827"/>
              <a:gd name="connsiteX4" fmla="*/ 1514785 w 1688483"/>
              <a:gd name="connsiteY4" fmla="*/ 356991 h 643827"/>
              <a:gd name="connsiteX5" fmla="*/ 1546388 w 1688483"/>
              <a:gd name="connsiteY5" fmla="*/ 365855 h 643827"/>
              <a:gd name="connsiteX6" fmla="*/ 1688483 w 1688483"/>
              <a:gd name="connsiteY6" fmla="*/ 643827 h 643827"/>
              <a:gd name="connsiteX7" fmla="*/ 1676562 w 1688483"/>
              <a:gd name="connsiteY7" fmla="*/ 642998 h 643827"/>
              <a:gd name="connsiteX8" fmla="*/ 647542 w 1688483"/>
              <a:gd name="connsiteY8" fmla="*/ 494202 h 643827"/>
              <a:gd name="connsiteX9" fmla="*/ 18901 w 1688483"/>
              <a:gd name="connsiteY9" fmla="*/ 385890 h 643827"/>
              <a:gd name="connsiteX10" fmla="*/ 136 w 1688483"/>
              <a:gd name="connsiteY10" fmla="*/ 370971 h 64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483" h="643827">
                <a:moveTo>
                  <a:pt x="136" y="370971"/>
                </a:moveTo>
                <a:cubicBezTo>
                  <a:pt x="-1089" y="364364"/>
                  <a:pt x="5757" y="351920"/>
                  <a:pt x="29796" y="321031"/>
                </a:cubicBezTo>
                <a:lnTo>
                  <a:pt x="193494" y="0"/>
                </a:lnTo>
                <a:lnTo>
                  <a:pt x="342419" y="41231"/>
                </a:lnTo>
                <a:cubicBezTo>
                  <a:pt x="669643" y="131506"/>
                  <a:pt x="1200274" y="269712"/>
                  <a:pt x="1514785" y="356991"/>
                </a:cubicBezTo>
                <a:lnTo>
                  <a:pt x="1546388" y="365855"/>
                </a:lnTo>
                <a:lnTo>
                  <a:pt x="1688483" y="643827"/>
                </a:lnTo>
                <a:lnTo>
                  <a:pt x="1676562" y="642998"/>
                </a:lnTo>
                <a:cubicBezTo>
                  <a:pt x="1492444" y="628757"/>
                  <a:pt x="846083" y="561989"/>
                  <a:pt x="647542" y="494202"/>
                </a:cubicBezTo>
                <a:cubicBezTo>
                  <a:pt x="388059" y="448142"/>
                  <a:pt x="164605" y="426337"/>
                  <a:pt x="18901" y="385890"/>
                </a:cubicBezTo>
                <a:cubicBezTo>
                  <a:pt x="10657" y="378348"/>
                  <a:pt x="1361" y="377578"/>
                  <a:pt x="136" y="37097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D9CB19-B994-46B1-9283-F1A4DEFAE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BE0C02-CBCA-69B2-5D32-1D724544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793C6E-5AED-C496-FD41-BC65B3CA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D26186-5427-98BC-4961-B55B6026B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82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9792F6-68B3-4E9E-9E49-58671EFF4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3" y="2941836"/>
            <a:ext cx="4243387" cy="3182540"/>
          </a:xfr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0EC7DA-2F85-4D36-A720-F4B69720F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r="1003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636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06BB3A-D959-43B0-A443-BB542629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5" r="-1" b="2524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grpSp>
        <p:nvGrpSpPr>
          <p:cNvPr id="27" name="Group 19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9" name="Freeform: Shape 23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058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00C685-F60C-4DB1-982D-F07DE878A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A2289C-0292-4940-BB45-8982E4A94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8" b="291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Meiryo</vt:lpstr>
      <vt:lpstr>Arial</vt:lpstr>
      <vt:lpstr>Calibri</vt:lpstr>
      <vt:lpstr>Calibri Light</vt:lpstr>
      <vt:lpstr>Office Theme</vt:lpstr>
      <vt:lpstr>NGÀY HỘI BÉ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NGÀY HỘI BÉ ĐẾN TRƯỜNG</dc:title>
  <dc:creator>HOME</dc:creator>
  <cp:lastModifiedBy>HOME</cp:lastModifiedBy>
  <cp:revision>2</cp:revision>
  <dcterms:created xsi:type="dcterms:W3CDTF">2023-11-12T14:57:18Z</dcterms:created>
  <dcterms:modified xsi:type="dcterms:W3CDTF">2023-11-12T15:00:26Z</dcterms:modified>
</cp:coreProperties>
</file>